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AE80-A301-464F-96A1-723C422394F2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42AB-251B-48C0-974D-7DBBA784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5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AE80-A301-464F-96A1-723C422394F2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42AB-251B-48C0-974D-7DBBA784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2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AE80-A301-464F-96A1-723C422394F2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42AB-251B-48C0-974D-7DBBA784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AE80-A301-464F-96A1-723C422394F2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42AB-251B-48C0-974D-7DBBA784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4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AE80-A301-464F-96A1-723C422394F2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42AB-251B-48C0-974D-7DBBA784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4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AE80-A301-464F-96A1-723C422394F2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42AB-251B-48C0-974D-7DBBA784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AE80-A301-464F-96A1-723C422394F2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42AB-251B-48C0-974D-7DBBA784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AE80-A301-464F-96A1-723C422394F2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42AB-251B-48C0-974D-7DBBA784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8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AE80-A301-464F-96A1-723C422394F2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42AB-251B-48C0-974D-7DBBA784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AE80-A301-464F-96A1-723C422394F2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42AB-251B-48C0-974D-7DBBA784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9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AE80-A301-464F-96A1-723C422394F2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42AB-251B-48C0-974D-7DBBA784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9AE80-A301-464F-96A1-723C422394F2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A42AB-251B-48C0-974D-7DBBA784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3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ESWW10 Splinter Session: </a:t>
            </a:r>
            <a:br>
              <a:rPr lang="en-US" dirty="0" smtClean="0"/>
            </a:br>
            <a:r>
              <a:rPr lang="en-US" dirty="0" smtClean="0"/>
              <a:t>Space Weather Analysis:</a:t>
            </a:r>
            <a:br>
              <a:rPr lang="en-US" dirty="0" smtClean="0"/>
            </a:br>
            <a:r>
              <a:rPr lang="en-US" dirty="0" smtClean="0"/>
              <a:t>GOES Particles and Fields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Juan Rodriguez</a:t>
            </a:r>
          </a:p>
          <a:p>
            <a:r>
              <a:rPr lang="en-US" dirty="0" smtClean="0"/>
              <a:t>NOAA National Geophysical Data Center</a:t>
            </a:r>
          </a:p>
          <a:p>
            <a:r>
              <a:rPr lang="en-US" dirty="0" smtClean="0"/>
              <a:t>Boulder, Colorado USA</a:t>
            </a:r>
          </a:p>
          <a:p>
            <a:r>
              <a:rPr lang="en-US" dirty="0" smtClean="0"/>
              <a:t>21 November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9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0800000">
            <a:off x="762000" y="1143000"/>
            <a:ext cx="13716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5943600" y="1143000"/>
            <a:ext cx="26670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0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0800000">
            <a:off x="762000" y="2209800"/>
            <a:ext cx="63246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0800000">
            <a:off x="762000" y="1143000"/>
            <a:ext cx="63246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Space Environment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Periods of interest:</a:t>
            </a:r>
          </a:p>
          <a:p>
            <a:pPr lvl="1"/>
            <a:r>
              <a:rPr lang="en-US" dirty="0"/>
              <a:t>27 Feb 2013 - 20 Mar </a:t>
            </a:r>
            <a:r>
              <a:rPr lang="en-US" dirty="0" smtClean="0"/>
              <a:t>2013</a:t>
            </a:r>
          </a:p>
          <a:p>
            <a:pPr lvl="1"/>
            <a:r>
              <a:rPr lang="en-US" dirty="0"/>
              <a:t>13 May 2013 - 5 Jun </a:t>
            </a:r>
            <a:r>
              <a:rPr lang="en-US" dirty="0" smtClean="0"/>
              <a:t>2013</a:t>
            </a:r>
          </a:p>
          <a:p>
            <a:pPr lvl="1"/>
            <a:r>
              <a:rPr lang="en-US" dirty="0"/>
              <a:t>21 Jun 2013 - 25 Jul </a:t>
            </a:r>
            <a:r>
              <a:rPr lang="en-US" dirty="0" smtClean="0"/>
              <a:t>2013</a:t>
            </a:r>
          </a:p>
          <a:p>
            <a:r>
              <a:rPr lang="en-US" dirty="0"/>
              <a:t>S</a:t>
            </a:r>
            <a:r>
              <a:rPr lang="en-US" dirty="0" smtClean="0"/>
              <a:t>atellites available during these periods: GOES-13 (75°W) and GOES-15 (135</a:t>
            </a:r>
            <a:r>
              <a:rPr lang="en-US" dirty="0" smtClean="0"/>
              <a:t>°</a:t>
            </a:r>
            <a:r>
              <a:rPr lang="en-US" dirty="0" smtClean="0"/>
              <a:t>W)</a:t>
            </a:r>
          </a:p>
          <a:p>
            <a:r>
              <a:rPr lang="en-US" dirty="0" smtClean="0"/>
              <a:t>Following plots are for GOES-15</a:t>
            </a:r>
          </a:p>
          <a:p>
            <a:pPr lvl="1"/>
            <a:r>
              <a:rPr lang="en-US" dirty="0" smtClean="0"/>
              <a:t>Produced by Dan Wilkinson, NGDC</a:t>
            </a:r>
          </a:p>
          <a:p>
            <a:pPr lvl="1"/>
            <a:r>
              <a:rPr lang="en-US" dirty="0" smtClean="0"/>
              <a:t>Available at </a:t>
            </a:r>
            <a:r>
              <a:rPr lang="en-US" sz="2200" dirty="0" smtClean="0"/>
              <a:t>http://satdat.ngdc.noaa.gov/sem/goes/data/new_plots/2013/</a:t>
            </a:r>
          </a:p>
          <a:p>
            <a:r>
              <a:rPr lang="en-US" dirty="0" smtClean="0"/>
              <a:t>Phenomena common to periods of interest:</a:t>
            </a:r>
          </a:p>
          <a:p>
            <a:pPr lvl="1"/>
            <a:r>
              <a:rPr lang="en-US" dirty="0" smtClean="0"/>
              <a:t>Solar energetic particle events</a:t>
            </a:r>
          </a:p>
          <a:p>
            <a:pPr lvl="1"/>
            <a:r>
              <a:rPr lang="en-US" dirty="0" smtClean="0"/>
              <a:t>Elevated MeV electron fluxes</a:t>
            </a:r>
          </a:p>
          <a:p>
            <a:pPr lvl="1"/>
            <a:r>
              <a:rPr lang="en-US" dirty="0" smtClean="0"/>
              <a:t>Particle injections (</a:t>
            </a:r>
            <a:r>
              <a:rPr lang="en-US" dirty="0" err="1" smtClean="0"/>
              <a:t>substorms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5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8077200" y="2209800"/>
            <a:ext cx="5334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7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8077200" y="1143000"/>
            <a:ext cx="5334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1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0800000">
            <a:off x="762000" y="2209799"/>
            <a:ext cx="50292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1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0800000">
            <a:off x="762000" y="1142999"/>
            <a:ext cx="50292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4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3810000" y="2209800"/>
            <a:ext cx="48006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6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3810000" y="1143000"/>
            <a:ext cx="48006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3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0800000">
            <a:off x="762000" y="2209799"/>
            <a:ext cx="13716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5943600" y="2209800"/>
            <a:ext cx="26670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66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99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ESWW10 Splinter Session:  Space Weather Analysis: GOES Particles and Fields</vt:lpstr>
      <vt:lpstr>GOES Space Environment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 Particles and Fields ESWW10 Splinter Session: Space Weather Analysis</dc:title>
  <dc:creator>Juan Rodriguez</dc:creator>
  <cp:lastModifiedBy>Juan Rodriguez</cp:lastModifiedBy>
  <cp:revision>11</cp:revision>
  <dcterms:created xsi:type="dcterms:W3CDTF">2013-11-13T21:40:50Z</dcterms:created>
  <dcterms:modified xsi:type="dcterms:W3CDTF">2013-11-13T22:03:31Z</dcterms:modified>
</cp:coreProperties>
</file>