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0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8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90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 smtClean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21/11/2014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720000" y="1349999"/>
            <a:ext cx="11112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NL" dirty="0" smtClean="0"/>
              <a:t>Klik en typ de tekst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878875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1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5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0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7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7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2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D65B-6AAF-4F48-ADCA-C6BB0AF31581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DB7B-2B18-4C2A-A440-78DEFBA4B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4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05"/>
            <a:ext cx="1091692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Space Weather Roadmaps</a:t>
            </a:r>
            <a:br>
              <a:rPr lang="en-US" dirty="0"/>
            </a:br>
            <a:r>
              <a:rPr lang="en-GB" sz="2200" i="1" dirty="0" smtClean="0"/>
              <a:t>21 /11/2014</a:t>
            </a:r>
            <a:r>
              <a:rPr lang="en-GB" sz="2200" i="1" dirty="0"/>
              <a:t>, </a:t>
            </a:r>
            <a:r>
              <a:rPr lang="en-GB" sz="2200" i="1" dirty="0" smtClean="0"/>
              <a:t>16:30 to 18:00, </a:t>
            </a:r>
            <a:r>
              <a:rPr lang="en-US" sz="2400" dirty="0"/>
              <a:t>meeting room </a:t>
            </a:r>
            <a:r>
              <a:rPr lang="en-US" sz="2400" dirty="0" err="1"/>
              <a:t>Reine</a:t>
            </a:r>
            <a:r>
              <a:rPr lang="en-US" sz="2400" dirty="0"/>
              <a:t> Elisabeth</a:t>
            </a:r>
            <a:r>
              <a:rPr lang="en-GB" sz="2400" i="1" dirty="0" smtClean="0"/>
              <a:t>, </a:t>
            </a:r>
            <a:r>
              <a:rPr lang="en-GB" sz="2400" i="1" dirty="0" err="1"/>
              <a:t>Palais</a:t>
            </a:r>
            <a:r>
              <a:rPr lang="en-GB" sz="2400" i="1" dirty="0"/>
              <a:t> des </a:t>
            </a:r>
            <a:r>
              <a:rPr lang="en-GB" sz="2400" i="1" dirty="0" err="1"/>
              <a:t>Congrès</a:t>
            </a:r>
            <a:r>
              <a:rPr lang="en-GB" sz="2400" i="1" dirty="0"/>
              <a:t>, Liège, Belgium</a:t>
            </a:r>
            <a:endParaRPr lang="en-US" sz="24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0000" y="1634479"/>
            <a:ext cx="11112000" cy="4428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Open </a:t>
            </a:r>
            <a:r>
              <a:rPr lang="en-US" sz="2400" dirty="0"/>
              <a:t>discussions on long term plans in international Space Weather (SW) research and operational services. We foresee to address e.g. questions like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What </a:t>
            </a:r>
            <a:r>
              <a:rPr lang="en-US" sz="2400" dirty="0"/>
              <a:t>topics in SW research (in theory, models and observations) should be emphasized to get leaps forward in SW services?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to enhance knowledge exchange between SW service providers and users?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to attack the problems in data dissemination (data access and standardization issues)?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to support international coordination to ensure continuity of some key S/C missions and to get new missions?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to support the research-to-operations transition of SW codes?</a:t>
            </a:r>
          </a:p>
        </p:txBody>
      </p:sp>
    </p:spTree>
    <p:extLst>
      <p:ext uri="{BB962C8B-B14F-4D97-AF65-F5344CB8AC3E}">
        <p14:creationId xmlns:p14="http://schemas.microsoft.com/office/powerpoint/2010/main" val="5402955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Space Weather Roadmaps 21 /11/2014, 16:30 to 18:00, meeting room Reine Elisabeth, Palais des Congrès, Liège, Belgium</vt:lpstr>
    </vt:vector>
  </TitlesOfParts>
  <Company>KU Leuven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SWWT Plenary meeting  19 /11/2014, 14:30 to 16:00, Room Mosane 7-9, Palais des Congrès, Liège, Belgium</dc:title>
  <dc:creator>Poedts, Stefaan</dc:creator>
  <cp:lastModifiedBy>Poedts, Stefaan</cp:lastModifiedBy>
  <cp:revision>14</cp:revision>
  <dcterms:created xsi:type="dcterms:W3CDTF">2014-11-19T07:58:21Z</dcterms:created>
  <dcterms:modified xsi:type="dcterms:W3CDTF">2014-11-21T16:35:11Z</dcterms:modified>
</cp:coreProperties>
</file>