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3" r:id="rId2"/>
  </p:sldIdLst>
  <p:sldSz cx="30175200" cy="42062400"/>
  <p:notesSz cx="29806900" cy="42329100"/>
  <p:defaultTextStyle>
    <a:defPPr>
      <a:defRPr lang="en-US"/>
    </a:defPPr>
    <a:lvl1pPr algn="l" rtl="0" fontAlgn="base">
      <a:spcBef>
        <a:spcPct val="0"/>
      </a:spcBef>
      <a:spcAft>
        <a:spcPct val="0"/>
      </a:spcAft>
      <a:defRPr sz="2800" kern="1200">
        <a:solidFill>
          <a:schemeClr val="tx1"/>
        </a:solidFill>
        <a:latin typeface="Verdana" pitchFamily="68" charset="0"/>
        <a:ea typeface="+mn-ea"/>
        <a:cs typeface="Arial" charset="0"/>
      </a:defRPr>
    </a:lvl1pPr>
    <a:lvl2pPr marL="457200" algn="l" rtl="0" fontAlgn="base">
      <a:spcBef>
        <a:spcPct val="0"/>
      </a:spcBef>
      <a:spcAft>
        <a:spcPct val="0"/>
      </a:spcAft>
      <a:defRPr sz="2800" kern="1200">
        <a:solidFill>
          <a:schemeClr val="tx1"/>
        </a:solidFill>
        <a:latin typeface="Verdana" pitchFamily="68" charset="0"/>
        <a:ea typeface="+mn-ea"/>
        <a:cs typeface="Arial" charset="0"/>
      </a:defRPr>
    </a:lvl2pPr>
    <a:lvl3pPr marL="914400" algn="l" rtl="0" fontAlgn="base">
      <a:spcBef>
        <a:spcPct val="0"/>
      </a:spcBef>
      <a:spcAft>
        <a:spcPct val="0"/>
      </a:spcAft>
      <a:defRPr sz="2800" kern="1200">
        <a:solidFill>
          <a:schemeClr val="tx1"/>
        </a:solidFill>
        <a:latin typeface="Verdana" pitchFamily="68" charset="0"/>
        <a:ea typeface="+mn-ea"/>
        <a:cs typeface="Arial" charset="0"/>
      </a:defRPr>
    </a:lvl3pPr>
    <a:lvl4pPr marL="1371600" algn="l" rtl="0" fontAlgn="base">
      <a:spcBef>
        <a:spcPct val="0"/>
      </a:spcBef>
      <a:spcAft>
        <a:spcPct val="0"/>
      </a:spcAft>
      <a:defRPr sz="2800" kern="1200">
        <a:solidFill>
          <a:schemeClr val="tx1"/>
        </a:solidFill>
        <a:latin typeface="Verdana" pitchFamily="68" charset="0"/>
        <a:ea typeface="+mn-ea"/>
        <a:cs typeface="Arial" charset="0"/>
      </a:defRPr>
    </a:lvl4pPr>
    <a:lvl5pPr marL="1828800" algn="l" rtl="0" fontAlgn="base">
      <a:spcBef>
        <a:spcPct val="0"/>
      </a:spcBef>
      <a:spcAft>
        <a:spcPct val="0"/>
      </a:spcAft>
      <a:defRPr sz="2800" kern="1200">
        <a:solidFill>
          <a:schemeClr val="tx1"/>
        </a:solidFill>
        <a:latin typeface="Verdana" pitchFamily="68" charset="0"/>
        <a:ea typeface="+mn-ea"/>
        <a:cs typeface="Arial" charset="0"/>
      </a:defRPr>
    </a:lvl5pPr>
    <a:lvl6pPr marL="2286000" algn="l" defTabSz="914400" rtl="0" eaLnBrk="1" latinLnBrk="0" hangingPunct="1">
      <a:defRPr sz="2800" kern="1200">
        <a:solidFill>
          <a:schemeClr val="tx1"/>
        </a:solidFill>
        <a:latin typeface="Verdana" pitchFamily="68" charset="0"/>
        <a:ea typeface="+mn-ea"/>
        <a:cs typeface="Arial" charset="0"/>
      </a:defRPr>
    </a:lvl6pPr>
    <a:lvl7pPr marL="2743200" algn="l" defTabSz="914400" rtl="0" eaLnBrk="1" latinLnBrk="0" hangingPunct="1">
      <a:defRPr sz="2800" kern="1200">
        <a:solidFill>
          <a:schemeClr val="tx1"/>
        </a:solidFill>
        <a:latin typeface="Verdana" pitchFamily="68" charset="0"/>
        <a:ea typeface="+mn-ea"/>
        <a:cs typeface="Arial" charset="0"/>
      </a:defRPr>
    </a:lvl7pPr>
    <a:lvl8pPr marL="3200400" algn="l" defTabSz="914400" rtl="0" eaLnBrk="1" latinLnBrk="0" hangingPunct="1">
      <a:defRPr sz="2800" kern="1200">
        <a:solidFill>
          <a:schemeClr val="tx1"/>
        </a:solidFill>
        <a:latin typeface="Verdana" pitchFamily="68" charset="0"/>
        <a:ea typeface="+mn-ea"/>
        <a:cs typeface="Arial" charset="0"/>
      </a:defRPr>
    </a:lvl8pPr>
    <a:lvl9pPr marL="3657600" algn="l" defTabSz="914400" rtl="0" eaLnBrk="1" latinLnBrk="0" hangingPunct="1">
      <a:defRPr sz="2800" kern="1200">
        <a:solidFill>
          <a:schemeClr val="tx1"/>
        </a:solidFill>
        <a:latin typeface="Verdana" pitchFamily="6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8080"/>
    <a:srgbClr val="336699"/>
    <a:srgbClr val="336600"/>
    <a:srgbClr val="9F9F9F"/>
    <a:srgbClr val="EAEAEA"/>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6" autoAdjust="0"/>
    <p:restoredTop sz="94710" autoAdjust="0"/>
  </p:normalViewPr>
  <p:slideViewPr>
    <p:cSldViewPr>
      <p:cViewPr>
        <p:scale>
          <a:sx n="33" d="100"/>
          <a:sy n="33" d="100"/>
        </p:scale>
        <p:origin x="60" y="-78"/>
      </p:cViewPr>
      <p:guideLst>
        <p:guide orient="horz" pos="13248"/>
        <p:guide pos="950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2898" y="-96"/>
      </p:cViewPr>
      <p:guideLst>
        <p:guide orient="horz" pos="13334"/>
        <p:guide pos="938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12914313" cy="2112963"/>
          </a:xfrm>
          <a:prstGeom prst="rect">
            <a:avLst/>
          </a:prstGeom>
          <a:noFill/>
          <a:ln w="9525">
            <a:noFill/>
            <a:miter lim="800000"/>
            <a:headEnd/>
            <a:tailEnd/>
          </a:ln>
          <a:effectLst/>
        </p:spPr>
        <p:txBody>
          <a:bodyPr vert="horz" wrap="square" lIns="414617" tIns="207309" rIns="414617" bIns="207309" numCol="1" anchor="t" anchorCtr="0" compatLnSpc="1">
            <a:prstTxWarp prst="textNoShape">
              <a:avLst/>
            </a:prstTxWarp>
          </a:bodyPr>
          <a:lstStyle>
            <a:lvl1pPr defTabSz="4144963">
              <a:defRPr sz="5800"/>
            </a:lvl1pPr>
          </a:lstStyle>
          <a:p>
            <a:endParaRPr lang="en-US"/>
          </a:p>
        </p:txBody>
      </p:sp>
      <p:sp>
        <p:nvSpPr>
          <p:cNvPr id="89091" name="Rectangle 3"/>
          <p:cNvSpPr>
            <a:spLocks noGrp="1" noChangeArrowheads="1"/>
          </p:cNvSpPr>
          <p:nvPr>
            <p:ph type="dt" sz="quarter" idx="1"/>
          </p:nvPr>
        </p:nvSpPr>
        <p:spPr bwMode="auto">
          <a:xfrm>
            <a:off x="16884650" y="0"/>
            <a:ext cx="12915900" cy="2112963"/>
          </a:xfrm>
          <a:prstGeom prst="rect">
            <a:avLst/>
          </a:prstGeom>
          <a:noFill/>
          <a:ln w="9525">
            <a:noFill/>
            <a:miter lim="800000"/>
            <a:headEnd/>
            <a:tailEnd/>
          </a:ln>
          <a:effectLst/>
        </p:spPr>
        <p:txBody>
          <a:bodyPr vert="horz" wrap="square" lIns="414617" tIns="207309" rIns="414617" bIns="207309" numCol="1" anchor="t" anchorCtr="0" compatLnSpc="1">
            <a:prstTxWarp prst="textNoShape">
              <a:avLst/>
            </a:prstTxWarp>
          </a:bodyPr>
          <a:lstStyle>
            <a:lvl1pPr algn="r" defTabSz="4144963">
              <a:defRPr sz="5800"/>
            </a:lvl1pPr>
          </a:lstStyle>
          <a:p>
            <a:endParaRPr lang="en-US"/>
          </a:p>
        </p:txBody>
      </p:sp>
      <p:sp>
        <p:nvSpPr>
          <p:cNvPr id="89092" name="Rectangle 4"/>
          <p:cNvSpPr>
            <a:spLocks noGrp="1" noChangeArrowheads="1"/>
          </p:cNvSpPr>
          <p:nvPr>
            <p:ph type="ftr" sz="quarter" idx="2"/>
          </p:nvPr>
        </p:nvSpPr>
        <p:spPr bwMode="auto">
          <a:xfrm>
            <a:off x="0" y="40201850"/>
            <a:ext cx="12914313" cy="2120900"/>
          </a:xfrm>
          <a:prstGeom prst="rect">
            <a:avLst/>
          </a:prstGeom>
          <a:noFill/>
          <a:ln w="9525">
            <a:noFill/>
            <a:miter lim="800000"/>
            <a:headEnd/>
            <a:tailEnd/>
          </a:ln>
          <a:effectLst/>
        </p:spPr>
        <p:txBody>
          <a:bodyPr vert="horz" wrap="square" lIns="414617" tIns="207309" rIns="414617" bIns="207309" numCol="1" anchor="b" anchorCtr="0" compatLnSpc="1">
            <a:prstTxWarp prst="textNoShape">
              <a:avLst/>
            </a:prstTxWarp>
          </a:bodyPr>
          <a:lstStyle>
            <a:lvl1pPr defTabSz="4144963">
              <a:defRPr sz="5800"/>
            </a:lvl1pPr>
          </a:lstStyle>
          <a:p>
            <a:endParaRPr lang="en-US"/>
          </a:p>
        </p:txBody>
      </p:sp>
      <p:sp>
        <p:nvSpPr>
          <p:cNvPr id="89093" name="Rectangle 5"/>
          <p:cNvSpPr>
            <a:spLocks noGrp="1" noChangeArrowheads="1"/>
          </p:cNvSpPr>
          <p:nvPr>
            <p:ph type="sldNum" sz="quarter" idx="3"/>
          </p:nvPr>
        </p:nvSpPr>
        <p:spPr bwMode="auto">
          <a:xfrm>
            <a:off x="16884650" y="40201850"/>
            <a:ext cx="12915900" cy="2120900"/>
          </a:xfrm>
          <a:prstGeom prst="rect">
            <a:avLst/>
          </a:prstGeom>
          <a:noFill/>
          <a:ln w="9525">
            <a:noFill/>
            <a:miter lim="800000"/>
            <a:headEnd/>
            <a:tailEnd/>
          </a:ln>
          <a:effectLst/>
        </p:spPr>
        <p:txBody>
          <a:bodyPr vert="horz" wrap="square" lIns="414617" tIns="207309" rIns="414617" bIns="207309" numCol="1" anchor="b" anchorCtr="0" compatLnSpc="1">
            <a:prstTxWarp prst="textNoShape">
              <a:avLst/>
            </a:prstTxWarp>
          </a:bodyPr>
          <a:lstStyle>
            <a:lvl1pPr algn="r" defTabSz="4144963">
              <a:defRPr sz="5800"/>
            </a:lvl1pPr>
          </a:lstStyle>
          <a:p>
            <a:fld id="{70CD9918-ABF8-48C1-B760-B4FA6D130FD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12914313" cy="2112963"/>
          </a:xfrm>
          <a:prstGeom prst="rect">
            <a:avLst/>
          </a:prstGeom>
          <a:noFill/>
          <a:ln w="9525">
            <a:noFill/>
            <a:miter lim="800000"/>
            <a:headEnd/>
            <a:tailEnd/>
          </a:ln>
          <a:effectLst/>
        </p:spPr>
        <p:txBody>
          <a:bodyPr vert="horz" wrap="square" lIns="414617" tIns="207309" rIns="414617" bIns="207309" numCol="1" anchor="t" anchorCtr="0" compatLnSpc="1">
            <a:prstTxWarp prst="textNoShape">
              <a:avLst/>
            </a:prstTxWarp>
          </a:bodyPr>
          <a:lstStyle>
            <a:lvl1pPr defTabSz="4144963">
              <a:defRPr sz="5800"/>
            </a:lvl1pPr>
          </a:lstStyle>
          <a:p>
            <a:endParaRPr lang="en-US"/>
          </a:p>
        </p:txBody>
      </p:sp>
      <p:sp>
        <p:nvSpPr>
          <p:cNvPr id="91139" name="Rectangle 3"/>
          <p:cNvSpPr>
            <a:spLocks noGrp="1" noChangeArrowheads="1"/>
          </p:cNvSpPr>
          <p:nvPr>
            <p:ph type="dt" idx="1"/>
          </p:nvPr>
        </p:nvSpPr>
        <p:spPr bwMode="auto">
          <a:xfrm>
            <a:off x="16884650" y="0"/>
            <a:ext cx="12915900" cy="2112963"/>
          </a:xfrm>
          <a:prstGeom prst="rect">
            <a:avLst/>
          </a:prstGeom>
          <a:noFill/>
          <a:ln w="9525">
            <a:noFill/>
            <a:miter lim="800000"/>
            <a:headEnd/>
            <a:tailEnd/>
          </a:ln>
          <a:effectLst/>
        </p:spPr>
        <p:txBody>
          <a:bodyPr vert="horz" wrap="square" lIns="414617" tIns="207309" rIns="414617" bIns="207309" numCol="1" anchor="t" anchorCtr="0" compatLnSpc="1">
            <a:prstTxWarp prst="textNoShape">
              <a:avLst/>
            </a:prstTxWarp>
          </a:bodyPr>
          <a:lstStyle>
            <a:lvl1pPr algn="r" defTabSz="4144963">
              <a:defRPr sz="5800"/>
            </a:lvl1pPr>
          </a:lstStyle>
          <a:p>
            <a:endParaRPr lang="en-US"/>
          </a:p>
        </p:txBody>
      </p:sp>
      <p:sp>
        <p:nvSpPr>
          <p:cNvPr id="13316" name="Rectangle 4"/>
          <p:cNvSpPr>
            <a:spLocks noGrp="1" noRot="1" noChangeAspect="1" noChangeArrowheads="1" noTextEdit="1"/>
          </p:cNvSpPr>
          <p:nvPr>
            <p:ph type="sldImg" idx="2"/>
          </p:nvPr>
        </p:nvSpPr>
        <p:spPr bwMode="auto">
          <a:xfrm>
            <a:off x="9217025" y="3178175"/>
            <a:ext cx="11387138" cy="158750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2986088" y="20107275"/>
            <a:ext cx="23834725" cy="19043650"/>
          </a:xfrm>
          <a:prstGeom prst="rect">
            <a:avLst/>
          </a:prstGeom>
          <a:noFill/>
          <a:ln w="9525">
            <a:noFill/>
            <a:miter lim="800000"/>
            <a:headEnd/>
            <a:tailEnd/>
          </a:ln>
          <a:effectLst/>
        </p:spPr>
        <p:txBody>
          <a:bodyPr vert="horz" wrap="square" lIns="414617" tIns="207309" rIns="414617" bIns="2073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2" name="Rectangle 6"/>
          <p:cNvSpPr>
            <a:spLocks noGrp="1" noChangeArrowheads="1"/>
          </p:cNvSpPr>
          <p:nvPr>
            <p:ph type="ftr" sz="quarter" idx="4"/>
          </p:nvPr>
        </p:nvSpPr>
        <p:spPr bwMode="auto">
          <a:xfrm>
            <a:off x="0" y="40201850"/>
            <a:ext cx="12914313" cy="2120900"/>
          </a:xfrm>
          <a:prstGeom prst="rect">
            <a:avLst/>
          </a:prstGeom>
          <a:noFill/>
          <a:ln w="9525">
            <a:noFill/>
            <a:miter lim="800000"/>
            <a:headEnd/>
            <a:tailEnd/>
          </a:ln>
          <a:effectLst/>
        </p:spPr>
        <p:txBody>
          <a:bodyPr vert="horz" wrap="square" lIns="414617" tIns="207309" rIns="414617" bIns="207309" numCol="1" anchor="b" anchorCtr="0" compatLnSpc="1">
            <a:prstTxWarp prst="textNoShape">
              <a:avLst/>
            </a:prstTxWarp>
          </a:bodyPr>
          <a:lstStyle>
            <a:lvl1pPr defTabSz="4144963">
              <a:defRPr sz="5800"/>
            </a:lvl1pPr>
          </a:lstStyle>
          <a:p>
            <a:endParaRPr lang="en-US"/>
          </a:p>
        </p:txBody>
      </p:sp>
      <p:sp>
        <p:nvSpPr>
          <p:cNvPr id="91143" name="Rectangle 7"/>
          <p:cNvSpPr>
            <a:spLocks noGrp="1" noChangeArrowheads="1"/>
          </p:cNvSpPr>
          <p:nvPr>
            <p:ph type="sldNum" sz="quarter" idx="5"/>
          </p:nvPr>
        </p:nvSpPr>
        <p:spPr bwMode="auto">
          <a:xfrm>
            <a:off x="16884650" y="40201850"/>
            <a:ext cx="12915900" cy="2120900"/>
          </a:xfrm>
          <a:prstGeom prst="rect">
            <a:avLst/>
          </a:prstGeom>
          <a:noFill/>
          <a:ln w="9525">
            <a:noFill/>
            <a:miter lim="800000"/>
            <a:headEnd/>
            <a:tailEnd/>
          </a:ln>
          <a:effectLst/>
        </p:spPr>
        <p:txBody>
          <a:bodyPr vert="horz" wrap="square" lIns="414617" tIns="207309" rIns="414617" bIns="207309" numCol="1" anchor="b" anchorCtr="0" compatLnSpc="1">
            <a:prstTxWarp prst="textNoShape">
              <a:avLst/>
            </a:prstTxWarp>
          </a:bodyPr>
          <a:lstStyle>
            <a:lvl1pPr algn="r" defTabSz="4144963">
              <a:defRPr sz="5800"/>
            </a:lvl1pPr>
          </a:lstStyle>
          <a:p>
            <a:fld id="{24A8FAC5-2249-442B-8FB4-4D738D7014B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8" charset="0"/>
        <a:ea typeface="ＭＳ Ｐゴシック" pitchFamily="68" charset="-128"/>
        <a:cs typeface="+mn-cs"/>
      </a:defRPr>
    </a:lvl1pPr>
    <a:lvl2pPr marL="457200" algn="l" rtl="0" eaLnBrk="0" fontAlgn="base" hangingPunct="0">
      <a:spcBef>
        <a:spcPct val="30000"/>
      </a:spcBef>
      <a:spcAft>
        <a:spcPct val="0"/>
      </a:spcAft>
      <a:defRPr sz="1200" kern="1200">
        <a:solidFill>
          <a:schemeClr val="tx1"/>
        </a:solidFill>
        <a:latin typeface="Verdana"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Verdana"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Verdana"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Verdana" pitchFamily="68" charset="0"/>
        <a:ea typeface="ＭＳ Ｐゴシック"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440900" y="381000"/>
            <a:ext cx="7353300" cy="38558788"/>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381000" y="381000"/>
            <a:ext cx="21907500" cy="385587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4425" y="27028779"/>
            <a:ext cx="25647650" cy="8355013"/>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2384425" y="17827625"/>
            <a:ext cx="25647650" cy="92011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125" y="1684337"/>
            <a:ext cx="27158950" cy="701040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381000" y="381000"/>
            <a:ext cx="14630400" cy="38558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15163800" y="381000"/>
            <a:ext cx="14630400" cy="38558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125" y="1684337"/>
            <a:ext cx="27158950" cy="70104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1508127" y="9415466"/>
            <a:ext cx="13333413" cy="39243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08127" y="13339768"/>
            <a:ext cx="13333413" cy="242347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15328901" y="9415466"/>
            <a:ext cx="13338175" cy="39243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28901" y="13339768"/>
            <a:ext cx="13338175" cy="242347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125" y="1684337"/>
            <a:ext cx="27158950" cy="7010400"/>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127" y="1674812"/>
            <a:ext cx="9928225" cy="7127876"/>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11798301" y="1674814"/>
            <a:ext cx="16868775" cy="358997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1508127" y="8802689"/>
            <a:ext cx="9928225" cy="287718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5026" y="29443365"/>
            <a:ext cx="18105438" cy="3476626"/>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5915026" y="3757613"/>
            <a:ext cx="18105438" cy="252380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5915026" y="32919995"/>
            <a:ext cx="18105438" cy="4935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125" y="1684337"/>
            <a:ext cx="27158950" cy="7010400"/>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381518" y="380615"/>
            <a:ext cx="29412165" cy="3855941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ESWW2009bannerCsmall.jpg"/>
          <p:cNvPicPr>
            <a:picLocks noChangeAspect="1"/>
          </p:cNvPicPr>
          <p:nvPr userDrawn="1"/>
        </p:nvPicPr>
        <p:blipFill>
          <a:blip r:embed="rId12"/>
          <a:stretch>
            <a:fillRect/>
          </a:stretch>
        </p:blipFill>
        <p:spPr>
          <a:xfrm>
            <a:off x="1143000" y="609600"/>
            <a:ext cx="28305586" cy="4953000"/>
          </a:xfrm>
          <a:prstGeom prst="roundRect">
            <a:avLst/>
          </a:prstGeom>
          <a:ln>
            <a:noFill/>
          </a:ln>
          <a:effectLst>
            <a:outerShdw blurRad="44450" dist="27940" dir="5400000" algn="ctr">
              <a:srgbClr val="000000">
                <a:alpha val="32000"/>
              </a:srgbClr>
            </a:outerShdw>
          </a:effectLst>
        </p:spPr>
      </p:pic>
      <p:sp>
        <p:nvSpPr>
          <p:cNvPr id="21" name="Rounded Rectangle 20"/>
          <p:cNvSpPr>
            <a:spLocks noChangeArrowheads="1"/>
          </p:cNvSpPr>
          <p:nvPr userDrawn="1"/>
        </p:nvSpPr>
        <p:spPr bwMode="auto">
          <a:xfrm>
            <a:off x="990600" y="39928800"/>
            <a:ext cx="28498800" cy="1828800"/>
          </a:xfrm>
          <a:prstGeom prst="roundRect">
            <a:avLst>
              <a:gd name="adj" fmla="val 16667"/>
            </a:avLst>
          </a:prstGeom>
          <a:solidFill>
            <a:schemeClr val="bg1"/>
          </a:solidFill>
          <a:ln w="9525">
            <a:solidFill>
              <a:srgbClr val="BABABA"/>
            </a:solidFill>
            <a:round/>
            <a:headEnd/>
            <a:tailEnd/>
          </a:ln>
          <a:effectLst>
            <a:outerShdw blurRad="63500" dist="38100" dir="2700000" algn="tl" rotWithShape="0">
              <a:srgbClr val="000000">
                <a:alpha val="46999"/>
              </a:srgbClr>
            </a:outerShdw>
          </a:effectLst>
        </p:spPr>
        <p:txBody>
          <a:bodyPr anchor="ctr"/>
          <a:lstStyle/>
          <a:p>
            <a:pPr algn="ctr"/>
            <a:endParaRPr lang="en-US">
              <a:solidFill>
                <a:srgbClr val="000000"/>
              </a:solidFill>
              <a:latin typeface="Calibri" pitchFamily="68" charset="0"/>
            </a:endParaRPr>
          </a:p>
        </p:txBody>
      </p:sp>
      <p:sp>
        <p:nvSpPr>
          <p:cNvPr id="33" name="TextBox 32"/>
          <p:cNvSpPr txBox="1"/>
          <p:nvPr userDrawn="1"/>
        </p:nvSpPr>
        <p:spPr>
          <a:xfrm>
            <a:off x="8382000" y="40386000"/>
            <a:ext cx="13411200" cy="923925"/>
          </a:xfrm>
          <a:prstGeom prst="rect">
            <a:avLst/>
          </a:prstGeom>
          <a:noFill/>
        </p:spPr>
        <p:txBody>
          <a:bodyPr>
            <a:spAutoFit/>
          </a:bodyPr>
          <a:lstStyle/>
          <a:p>
            <a:r>
              <a:rPr lang="fr-BE" sz="5400">
                <a:solidFill>
                  <a:srgbClr val="9F9F9F"/>
                </a:solidFill>
                <a:latin typeface="Calibri" pitchFamily="68" charset="0"/>
              </a:rPr>
              <a:t>The Solar-Terrestrial Centre of Excellence</a:t>
            </a:r>
            <a:endParaRPr lang="en-US" sz="5400">
              <a:solidFill>
                <a:srgbClr val="9F9F9F"/>
              </a:solidFill>
              <a:latin typeface="Calibri" pitchFamily="68" charset="0"/>
            </a:endParaRPr>
          </a:p>
        </p:txBody>
      </p:sp>
      <p:pic>
        <p:nvPicPr>
          <p:cNvPr id="1029" name="Picture 7" descr="STCE logo color back white low res.jpg"/>
          <p:cNvPicPr>
            <a:picLocks noChangeAspect="1"/>
          </p:cNvPicPr>
          <p:nvPr userDrawn="1"/>
        </p:nvPicPr>
        <p:blipFill>
          <a:blip r:embed="rId13" cstate="print"/>
          <a:srcRect/>
          <a:stretch>
            <a:fillRect/>
          </a:stretch>
        </p:blipFill>
        <p:spPr bwMode="auto">
          <a:xfrm>
            <a:off x="24384000" y="40081200"/>
            <a:ext cx="2157413"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127500" rtl="0" eaLnBrk="0" fontAlgn="base" hangingPunct="0">
        <a:spcBef>
          <a:spcPts val="5413"/>
        </a:spcBef>
        <a:spcAft>
          <a:spcPts val="1350"/>
        </a:spcAft>
        <a:defRPr sz="9600" b="1">
          <a:solidFill>
            <a:schemeClr val="bg1"/>
          </a:solidFill>
          <a:latin typeface="Arial" pitchFamily="68" charset="0"/>
          <a:ea typeface="ＭＳ Ｐゴシック" pitchFamily="68" charset="-128"/>
          <a:cs typeface="+mj-cs"/>
        </a:defRPr>
      </a:lvl1pPr>
      <a:lvl2pPr algn="l" defTabSz="4127500" rtl="0" eaLnBrk="0" fontAlgn="base" hangingPunct="0">
        <a:spcBef>
          <a:spcPts val="5413"/>
        </a:spcBef>
        <a:spcAft>
          <a:spcPts val="1350"/>
        </a:spcAft>
        <a:defRPr sz="9600" b="1">
          <a:solidFill>
            <a:schemeClr val="bg1"/>
          </a:solidFill>
          <a:latin typeface="Arial" pitchFamily="68" charset="0"/>
          <a:ea typeface="ＭＳ Ｐゴシック" pitchFamily="68" charset="-128"/>
        </a:defRPr>
      </a:lvl2pPr>
      <a:lvl3pPr algn="l" defTabSz="4127500" rtl="0" eaLnBrk="0" fontAlgn="base" hangingPunct="0">
        <a:spcBef>
          <a:spcPts val="5413"/>
        </a:spcBef>
        <a:spcAft>
          <a:spcPts val="1350"/>
        </a:spcAft>
        <a:defRPr sz="9600" b="1">
          <a:solidFill>
            <a:schemeClr val="bg1"/>
          </a:solidFill>
          <a:latin typeface="Arial" pitchFamily="68" charset="0"/>
          <a:ea typeface="ＭＳ Ｐゴシック" pitchFamily="68" charset="-128"/>
        </a:defRPr>
      </a:lvl3pPr>
      <a:lvl4pPr algn="l" defTabSz="4127500" rtl="0" eaLnBrk="0" fontAlgn="base" hangingPunct="0">
        <a:spcBef>
          <a:spcPts val="5413"/>
        </a:spcBef>
        <a:spcAft>
          <a:spcPts val="1350"/>
        </a:spcAft>
        <a:defRPr sz="9600" b="1">
          <a:solidFill>
            <a:schemeClr val="bg1"/>
          </a:solidFill>
          <a:latin typeface="Arial" pitchFamily="68" charset="0"/>
          <a:ea typeface="ＭＳ Ｐゴシック" pitchFamily="68" charset="-128"/>
        </a:defRPr>
      </a:lvl4pPr>
      <a:lvl5pPr algn="l" defTabSz="4127500" rtl="0" eaLnBrk="0" fontAlgn="base" hangingPunct="0">
        <a:spcBef>
          <a:spcPts val="5413"/>
        </a:spcBef>
        <a:spcAft>
          <a:spcPts val="1350"/>
        </a:spcAft>
        <a:defRPr sz="9600" b="1">
          <a:solidFill>
            <a:schemeClr val="bg1"/>
          </a:solidFill>
          <a:latin typeface="Arial" pitchFamily="68" charset="0"/>
          <a:ea typeface="ＭＳ Ｐゴシック" pitchFamily="68" charset="-128"/>
        </a:defRPr>
      </a:lvl5pPr>
      <a:lvl6pPr marL="457200" algn="l" defTabSz="4127500" rtl="0" fontAlgn="base">
        <a:spcBef>
          <a:spcPts val="5413"/>
        </a:spcBef>
        <a:spcAft>
          <a:spcPts val="1350"/>
        </a:spcAft>
        <a:defRPr sz="9600" b="1">
          <a:solidFill>
            <a:schemeClr val="bg1"/>
          </a:solidFill>
          <a:latin typeface="Verdana" pitchFamily="34" charset="0"/>
        </a:defRPr>
      </a:lvl6pPr>
      <a:lvl7pPr marL="914400" algn="l" defTabSz="4127500" rtl="0" fontAlgn="base">
        <a:spcBef>
          <a:spcPts val="5413"/>
        </a:spcBef>
        <a:spcAft>
          <a:spcPts val="1350"/>
        </a:spcAft>
        <a:defRPr sz="9600" b="1">
          <a:solidFill>
            <a:schemeClr val="bg1"/>
          </a:solidFill>
          <a:latin typeface="Verdana" pitchFamily="34" charset="0"/>
        </a:defRPr>
      </a:lvl7pPr>
      <a:lvl8pPr marL="1371600" algn="l" defTabSz="4127500" rtl="0" fontAlgn="base">
        <a:spcBef>
          <a:spcPts val="5413"/>
        </a:spcBef>
        <a:spcAft>
          <a:spcPts val="1350"/>
        </a:spcAft>
        <a:defRPr sz="9600" b="1">
          <a:solidFill>
            <a:schemeClr val="bg1"/>
          </a:solidFill>
          <a:latin typeface="Verdana" pitchFamily="34" charset="0"/>
        </a:defRPr>
      </a:lvl8pPr>
      <a:lvl9pPr marL="1828800" algn="l" defTabSz="4127500" rtl="0" fontAlgn="base">
        <a:spcBef>
          <a:spcPts val="5413"/>
        </a:spcBef>
        <a:spcAft>
          <a:spcPts val="1350"/>
        </a:spcAft>
        <a:defRPr sz="9600" b="1">
          <a:solidFill>
            <a:schemeClr val="bg1"/>
          </a:solidFill>
          <a:latin typeface="Verdana" pitchFamily="34" charset="0"/>
        </a:defRPr>
      </a:lvl9pPr>
    </p:titleStyle>
    <p:bodyStyle>
      <a:lvl1pPr marL="1547813" indent="-1547813" algn="l" defTabSz="4127500" rtl="0" eaLnBrk="0" fontAlgn="base" hangingPunct="0">
        <a:spcBef>
          <a:spcPts val="5413"/>
        </a:spcBef>
        <a:spcAft>
          <a:spcPts val="1350"/>
        </a:spcAft>
        <a:buChar char="•"/>
        <a:defRPr sz="6000">
          <a:solidFill>
            <a:schemeClr val="tx1"/>
          </a:solidFill>
          <a:latin typeface="Arial" pitchFamily="68" charset="0"/>
          <a:ea typeface="ＭＳ Ｐゴシック" pitchFamily="68" charset="-128"/>
          <a:cs typeface="+mn-cs"/>
        </a:defRPr>
      </a:lvl1pPr>
      <a:lvl2pPr marL="3354388" indent="-1290638" algn="l" defTabSz="4127500" rtl="0" eaLnBrk="0" fontAlgn="base" hangingPunct="0">
        <a:spcBef>
          <a:spcPts val="5413"/>
        </a:spcBef>
        <a:spcAft>
          <a:spcPts val="1350"/>
        </a:spcAft>
        <a:buChar char="–"/>
        <a:defRPr sz="2800">
          <a:solidFill>
            <a:schemeClr val="bg1"/>
          </a:solidFill>
          <a:latin typeface="Arial" pitchFamily="68" charset="0"/>
          <a:ea typeface="ＭＳ Ｐゴシック" pitchFamily="68" charset="-128"/>
        </a:defRPr>
      </a:lvl2pPr>
      <a:lvl3pPr marL="5159375" indent="-1031875" algn="l" defTabSz="4127500" rtl="0" eaLnBrk="0" fontAlgn="base" hangingPunct="0">
        <a:spcBef>
          <a:spcPct val="20000"/>
        </a:spcBef>
        <a:spcAft>
          <a:spcPct val="0"/>
        </a:spcAft>
        <a:buChar char="•"/>
        <a:defRPr sz="10800">
          <a:solidFill>
            <a:schemeClr val="tx1"/>
          </a:solidFill>
          <a:latin typeface="Verdana" pitchFamily="68" charset="0"/>
          <a:ea typeface="ＭＳ Ｐゴシック" pitchFamily="68" charset="-128"/>
        </a:defRPr>
      </a:lvl3pPr>
      <a:lvl4pPr marL="7223125" indent="-1031875" algn="l" defTabSz="4127500" rtl="0" eaLnBrk="0" fontAlgn="base" hangingPunct="0">
        <a:spcBef>
          <a:spcPct val="20000"/>
        </a:spcBef>
        <a:spcAft>
          <a:spcPct val="0"/>
        </a:spcAft>
        <a:buChar char="–"/>
        <a:defRPr sz="9000">
          <a:solidFill>
            <a:schemeClr val="tx1"/>
          </a:solidFill>
          <a:latin typeface="Verdana" pitchFamily="68" charset="0"/>
          <a:ea typeface="ＭＳ Ｐゴシック" pitchFamily="68" charset="-128"/>
        </a:defRPr>
      </a:lvl4pPr>
      <a:lvl5pPr marL="9286875" indent="-1031875" algn="l" defTabSz="4127500" rtl="0" eaLnBrk="0" fontAlgn="base" hangingPunct="0">
        <a:spcBef>
          <a:spcPct val="20000"/>
        </a:spcBef>
        <a:spcAft>
          <a:spcPct val="0"/>
        </a:spcAft>
        <a:buChar char="»"/>
        <a:defRPr sz="9000">
          <a:solidFill>
            <a:schemeClr val="tx1"/>
          </a:solidFill>
          <a:latin typeface="Verdana" pitchFamily="68" charset="0"/>
          <a:ea typeface="ＭＳ Ｐゴシック" pitchFamily="68" charset="-128"/>
        </a:defRPr>
      </a:lvl5pPr>
      <a:lvl6pPr marL="9744075" indent="-1031875" algn="l" defTabSz="4127500" rtl="0" fontAlgn="base">
        <a:spcBef>
          <a:spcPct val="20000"/>
        </a:spcBef>
        <a:spcAft>
          <a:spcPct val="0"/>
        </a:spcAft>
        <a:buChar char="»"/>
        <a:defRPr sz="9000">
          <a:solidFill>
            <a:schemeClr val="tx1"/>
          </a:solidFill>
          <a:latin typeface="Arial" pitchFamily="34" charset="0"/>
        </a:defRPr>
      </a:lvl6pPr>
      <a:lvl7pPr marL="10201275" indent="-1031875" algn="l" defTabSz="4127500" rtl="0" fontAlgn="base">
        <a:spcBef>
          <a:spcPct val="20000"/>
        </a:spcBef>
        <a:spcAft>
          <a:spcPct val="0"/>
        </a:spcAft>
        <a:buChar char="»"/>
        <a:defRPr sz="9000">
          <a:solidFill>
            <a:schemeClr val="tx1"/>
          </a:solidFill>
          <a:latin typeface="Arial" pitchFamily="34" charset="0"/>
        </a:defRPr>
      </a:lvl7pPr>
      <a:lvl8pPr marL="10658475" indent="-1031875" algn="l" defTabSz="4127500" rtl="0" fontAlgn="base">
        <a:spcBef>
          <a:spcPct val="20000"/>
        </a:spcBef>
        <a:spcAft>
          <a:spcPct val="0"/>
        </a:spcAft>
        <a:buChar char="»"/>
        <a:defRPr sz="9000">
          <a:solidFill>
            <a:schemeClr val="tx1"/>
          </a:solidFill>
          <a:latin typeface="Arial" pitchFamily="34" charset="0"/>
        </a:defRPr>
      </a:lvl8pPr>
      <a:lvl9pPr marL="11115675" indent="-1031875" algn="l" defTabSz="4127500" rtl="0" fontAlgn="base">
        <a:spcBef>
          <a:spcPct val="20000"/>
        </a:spcBef>
        <a:spcAft>
          <a:spcPct val="0"/>
        </a:spcAft>
        <a:buChar char="»"/>
        <a:defRPr sz="9000">
          <a:solidFill>
            <a:schemeClr val="tx1"/>
          </a:solidFill>
          <a:latin typeface="Arial"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9"/>
          <p:cNvSpPr>
            <a:spLocks noChangeArrowheads="1"/>
          </p:cNvSpPr>
          <p:nvPr/>
        </p:nvSpPr>
        <p:spPr bwMode="auto">
          <a:xfrm>
            <a:off x="15516324" y="6483096"/>
            <a:ext cx="13716000" cy="5312093"/>
          </a:xfrm>
          <a:prstGeom prst="roundRect">
            <a:avLst>
              <a:gd name="adj" fmla="val 16667"/>
            </a:avLst>
          </a:prstGeom>
          <a:solidFill>
            <a:srgbClr val="669900"/>
          </a:solidFill>
          <a:ln w="6350">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274320" tIns="365760" rIns="182880" bIns="365760">
            <a:spAutoFit/>
          </a:bodyPr>
          <a:lstStyle/>
          <a:p>
            <a:r>
              <a:rPr lang="fr-FR" sz="3600" b="1" dirty="0" smtClean="0">
                <a:effectLst>
                  <a:outerShdw blurRad="38100" dist="38100" dir="2700000" algn="tl">
                    <a:srgbClr val="000000">
                      <a:alpha val="43137"/>
                    </a:srgbClr>
                  </a:outerShdw>
                </a:effectLst>
              </a:rPr>
              <a:t>Les indices de l'activité</a:t>
            </a:r>
          </a:p>
          <a:p>
            <a:pPr marL="347472" indent="-347472">
              <a:buFont typeface="Wingdings" pitchFamily="2" charset="2"/>
              <a:buChar char="v"/>
            </a:pPr>
            <a:r>
              <a:rPr lang="fr-FR" sz="3200" dirty="0" smtClean="0"/>
              <a:t>Le nombre international de taches solaires: c'est une mesure de la couverture du Soleil en taches; c'est l’indice le plus vieux et le plus connu de l'activité solaire.</a:t>
            </a:r>
            <a:endParaRPr lang="en-US" sz="3200" dirty="0" smtClean="0"/>
          </a:p>
          <a:p>
            <a:pPr marL="347472" lvl="0" indent="-347472">
              <a:buFont typeface="Wingdings" pitchFamily="2" charset="2"/>
              <a:buChar char="v"/>
            </a:pPr>
            <a:r>
              <a:rPr lang="fr-FR" sz="3200" dirty="0" smtClean="0"/>
              <a:t>TSI: </a:t>
            </a:r>
            <a:r>
              <a:rPr lang="fr-FR" sz="3200" dirty="0" err="1" smtClean="0"/>
              <a:t>Irradiance</a:t>
            </a:r>
            <a:r>
              <a:rPr lang="fr-FR" sz="3200" dirty="0" smtClean="0"/>
              <a:t> Solaire Totale, c'est la somme de toutes les radiations électromagnétiques solaires.</a:t>
            </a:r>
            <a:endParaRPr lang="en-US" sz="3200" dirty="0" smtClean="0"/>
          </a:p>
          <a:p>
            <a:pPr marL="347472" lvl="0" indent="-347472">
              <a:buFont typeface="Wingdings" pitchFamily="2" charset="2"/>
              <a:buChar char="v"/>
            </a:pPr>
            <a:r>
              <a:rPr lang="fr-FR" sz="3200" dirty="0" smtClean="0"/>
              <a:t>Le flux 10cm: c'est l'intégration des radiations solaires à la longueur d'onde 10.7 cm</a:t>
            </a:r>
            <a:endParaRPr lang="en-US" sz="3200" dirty="0"/>
          </a:p>
        </p:txBody>
      </p:sp>
      <p:grpSp>
        <p:nvGrpSpPr>
          <p:cNvPr id="2" name="Group 39"/>
          <p:cNvGrpSpPr/>
          <p:nvPr/>
        </p:nvGrpSpPr>
        <p:grpSpPr>
          <a:xfrm>
            <a:off x="18588062" y="13315896"/>
            <a:ext cx="10313998" cy="19969605"/>
            <a:chOff x="16824368" y="11244194"/>
            <a:chExt cx="10313998" cy="19969605"/>
          </a:xfrm>
        </p:grpSpPr>
        <p:pic>
          <p:nvPicPr>
            <p:cNvPr id="6" name="Picture 5" descr="Fig_tsi.png"/>
            <p:cNvPicPr>
              <a:picLocks noChangeAspect="1"/>
            </p:cNvPicPr>
            <p:nvPr/>
          </p:nvPicPr>
          <p:blipFill>
            <a:blip r:embed="rId2"/>
            <a:stretch>
              <a:fillRect/>
            </a:stretch>
          </p:blipFill>
          <p:spPr>
            <a:xfrm>
              <a:off x="16824368" y="17530738"/>
              <a:ext cx="10264816" cy="7253641"/>
            </a:xfrm>
            <a:prstGeom prst="rect">
              <a:avLst/>
            </a:prstGeom>
          </p:spPr>
        </p:pic>
        <p:pic>
          <p:nvPicPr>
            <p:cNvPr id="4" name="Picture 3" descr="Fig_107cm.png"/>
            <p:cNvPicPr>
              <a:picLocks noChangeAspect="1"/>
            </p:cNvPicPr>
            <p:nvPr/>
          </p:nvPicPr>
          <p:blipFill>
            <a:blip r:embed="rId3"/>
            <a:stretch>
              <a:fillRect/>
            </a:stretch>
          </p:blipFill>
          <p:spPr>
            <a:xfrm>
              <a:off x="16824368" y="11244194"/>
              <a:ext cx="10264816" cy="7253641"/>
            </a:xfrm>
            <a:prstGeom prst="rect">
              <a:avLst/>
            </a:prstGeom>
          </p:spPr>
        </p:pic>
        <p:pic>
          <p:nvPicPr>
            <p:cNvPr id="5" name="Picture 4" descr="Fig_isn.png"/>
            <p:cNvPicPr>
              <a:picLocks noChangeAspect="1"/>
            </p:cNvPicPr>
            <p:nvPr/>
          </p:nvPicPr>
          <p:blipFill>
            <a:blip r:embed="rId4"/>
            <a:stretch>
              <a:fillRect/>
            </a:stretch>
          </p:blipFill>
          <p:spPr>
            <a:xfrm>
              <a:off x="16873550" y="23960158"/>
              <a:ext cx="10264816" cy="7253641"/>
            </a:xfrm>
            <a:prstGeom prst="rect">
              <a:avLst/>
            </a:prstGeom>
          </p:spPr>
        </p:pic>
      </p:grpSp>
      <p:sp>
        <p:nvSpPr>
          <p:cNvPr id="18" name="TextBox 17"/>
          <p:cNvSpPr txBox="1"/>
          <p:nvPr/>
        </p:nvSpPr>
        <p:spPr>
          <a:xfrm>
            <a:off x="774424" y="2171568"/>
            <a:ext cx="28667351" cy="1645029"/>
          </a:xfrm>
          <a:prstGeom prst="rect">
            <a:avLst/>
          </a:prstGeom>
          <a:noFill/>
          <a:ln w="9525">
            <a:noFill/>
          </a:ln>
          <a:effectLst>
            <a:outerShdw blurRad="50800" dist="38100" dir="2700000" algn="tl" rotWithShape="0">
              <a:prstClr val="black">
                <a:alpha val="40000"/>
              </a:prstClr>
            </a:outerShdw>
          </a:effectLst>
        </p:spPr>
        <p:txBody>
          <a:bodyPr tIns="144000" bIns="144000">
            <a:spAutoFit/>
            <a:scene3d>
              <a:camera prst="orthographicFront"/>
              <a:lightRig rig="threePt" dir="t"/>
            </a:scene3d>
            <a:sp3d extrusionH="57150">
              <a:bevelT w="38100" h="38100"/>
            </a:sp3d>
          </a:bodyPr>
          <a:lstStyle/>
          <a:p>
            <a:pPr algn="ctr">
              <a:defRPr/>
            </a:pPr>
            <a:r>
              <a:rPr lang="en-US" sz="8800" b="1" dirty="0" smtClean="0">
                <a:solidFill>
                  <a:schemeClr val="bg1"/>
                </a:solidFill>
                <a:effectLst>
                  <a:outerShdw blurRad="50800" dist="38100" dir="2700000" algn="tl" rotWithShape="0">
                    <a:prstClr val="black">
                      <a:alpha val="40000"/>
                    </a:prstClr>
                  </a:outerShdw>
                </a:effectLst>
                <a:latin typeface="Verdana" pitchFamily="34" charset="0"/>
                <a:cs typeface="+mn-cs"/>
              </a:rPr>
              <a:t>Le </a:t>
            </a:r>
            <a:r>
              <a:rPr lang="en-US" sz="8800" b="1" dirty="0" smtClean="0">
                <a:solidFill>
                  <a:schemeClr val="bg1"/>
                </a:solidFill>
                <a:effectLst>
                  <a:outerShdw blurRad="50800" dist="38100" dir="2700000" algn="tl" rotWithShape="0">
                    <a:prstClr val="black">
                      <a:alpha val="40000"/>
                    </a:prstClr>
                  </a:outerShdw>
                </a:effectLst>
                <a:latin typeface="Verdana" pitchFamily="34" charset="0"/>
                <a:cs typeface="+mn-cs"/>
              </a:rPr>
              <a:t>minimum du </a:t>
            </a:r>
            <a:r>
              <a:rPr lang="en-US" sz="8800" b="1" dirty="0" smtClean="0">
                <a:solidFill>
                  <a:schemeClr val="bg1"/>
                </a:solidFill>
                <a:effectLst>
                  <a:outerShdw blurRad="50800" dist="38100" dir="2700000" algn="tl" rotWithShape="0">
                    <a:prstClr val="black">
                      <a:alpha val="40000"/>
                    </a:prstClr>
                  </a:outerShdw>
                </a:effectLst>
                <a:latin typeface="Verdana" pitchFamily="34" charset="0"/>
                <a:cs typeface="+mn-cs"/>
              </a:rPr>
              <a:t>cycle </a:t>
            </a:r>
            <a:r>
              <a:rPr lang="en-US" sz="8800" b="1" dirty="0" err="1" smtClean="0">
                <a:solidFill>
                  <a:schemeClr val="bg1"/>
                </a:solidFill>
                <a:effectLst>
                  <a:outerShdw blurRad="50800" dist="38100" dir="2700000" algn="tl" rotWithShape="0">
                    <a:prstClr val="black">
                      <a:alpha val="40000"/>
                    </a:prstClr>
                  </a:outerShdw>
                </a:effectLst>
                <a:latin typeface="Verdana" pitchFamily="34" charset="0"/>
                <a:cs typeface="+mn-cs"/>
              </a:rPr>
              <a:t>Solaire</a:t>
            </a:r>
            <a:endParaRPr lang="en-US" sz="8800" b="1" dirty="0">
              <a:solidFill>
                <a:schemeClr val="bg1"/>
              </a:solidFill>
              <a:effectLst>
                <a:outerShdw blurRad="50800" dist="38100" dir="2700000" algn="tl" rotWithShape="0">
                  <a:prstClr val="black">
                    <a:alpha val="40000"/>
                  </a:prstClr>
                </a:outerShdw>
              </a:effectLst>
              <a:latin typeface="Verdana" pitchFamily="34" charset="0"/>
              <a:cs typeface="+mn-cs"/>
            </a:endParaRPr>
          </a:p>
        </p:txBody>
      </p:sp>
      <p:pic>
        <p:nvPicPr>
          <p:cNvPr id="19" name="Picture 18" descr="wolf.jpg"/>
          <p:cNvPicPr>
            <a:picLocks noChangeAspect="1"/>
          </p:cNvPicPr>
          <p:nvPr/>
        </p:nvPicPr>
        <p:blipFill>
          <a:blip r:embed="rId5" cstate="print"/>
          <a:stretch>
            <a:fillRect/>
          </a:stretch>
        </p:blipFill>
        <p:spPr>
          <a:xfrm>
            <a:off x="0" y="34747296"/>
            <a:ext cx="30175200" cy="4828032"/>
          </a:xfrm>
          <a:prstGeom prst="rect">
            <a:avLst/>
          </a:prstGeom>
        </p:spPr>
      </p:pic>
      <p:grpSp>
        <p:nvGrpSpPr>
          <p:cNvPr id="36" name="Group 35"/>
          <p:cNvGrpSpPr/>
          <p:nvPr/>
        </p:nvGrpSpPr>
        <p:grpSpPr>
          <a:xfrm>
            <a:off x="1062091" y="13030144"/>
            <a:ext cx="17311657" cy="6572296"/>
            <a:chOff x="514248" y="13030144"/>
            <a:chExt cx="17311657" cy="6572296"/>
          </a:xfrm>
        </p:grpSpPr>
        <p:grpSp>
          <p:nvGrpSpPr>
            <p:cNvPr id="3" name="Group 38"/>
            <p:cNvGrpSpPr/>
            <p:nvPr/>
          </p:nvGrpSpPr>
          <p:grpSpPr>
            <a:xfrm>
              <a:off x="1014314" y="13035006"/>
              <a:ext cx="16811591" cy="6567434"/>
              <a:chOff x="4300462" y="10529814"/>
              <a:chExt cx="16811591" cy="6567434"/>
            </a:xfrm>
          </p:grpSpPr>
          <p:pic>
            <p:nvPicPr>
              <p:cNvPr id="23" name="Picture 22" descr="20031101_1913_eit195_512.jpg"/>
              <p:cNvPicPr>
                <a:picLocks noChangeAspect="1"/>
              </p:cNvPicPr>
              <p:nvPr/>
            </p:nvPicPr>
            <p:blipFill>
              <a:blip r:embed="rId6"/>
              <a:stretch>
                <a:fillRect/>
              </a:stretch>
            </p:blipFill>
            <p:spPr>
              <a:xfrm>
                <a:off x="4300462" y="10529814"/>
                <a:ext cx="3381247" cy="3381248"/>
              </a:xfrm>
              <a:prstGeom prst="rect">
                <a:avLst/>
              </a:prstGeom>
            </p:spPr>
          </p:pic>
          <p:pic>
            <p:nvPicPr>
              <p:cNvPr id="24" name="Picture 23" descr="20090901_1913_eit195_512.jpg"/>
              <p:cNvPicPr>
                <a:picLocks noChangeAspect="1"/>
              </p:cNvPicPr>
              <p:nvPr/>
            </p:nvPicPr>
            <p:blipFill>
              <a:blip r:embed="rId7"/>
              <a:stretch>
                <a:fillRect/>
              </a:stretch>
            </p:blipFill>
            <p:spPr>
              <a:xfrm>
                <a:off x="4300462" y="13716000"/>
                <a:ext cx="3381247" cy="3381248"/>
              </a:xfrm>
              <a:prstGeom prst="rect">
                <a:avLst/>
              </a:prstGeom>
            </p:spPr>
          </p:pic>
          <p:pic>
            <p:nvPicPr>
              <p:cNvPr id="25" name="Picture 24" descr="20031101_1900_eit171_512.jpg"/>
              <p:cNvPicPr>
                <a:picLocks noChangeAspect="1"/>
              </p:cNvPicPr>
              <p:nvPr/>
            </p:nvPicPr>
            <p:blipFill>
              <a:blip r:embed="rId8"/>
              <a:stretch>
                <a:fillRect/>
              </a:stretch>
            </p:blipFill>
            <p:spPr>
              <a:xfrm>
                <a:off x="7658048" y="10529814"/>
                <a:ext cx="3381247" cy="3381248"/>
              </a:xfrm>
              <a:prstGeom prst="rect">
                <a:avLst/>
              </a:prstGeom>
            </p:spPr>
          </p:pic>
          <p:pic>
            <p:nvPicPr>
              <p:cNvPr id="26" name="Picture 25" descr="20090901_1900_eit171_512.jpg"/>
              <p:cNvPicPr>
                <a:picLocks noChangeAspect="1"/>
              </p:cNvPicPr>
              <p:nvPr/>
            </p:nvPicPr>
            <p:blipFill>
              <a:blip r:embed="rId9"/>
              <a:stretch>
                <a:fillRect/>
              </a:stretch>
            </p:blipFill>
            <p:spPr>
              <a:xfrm>
                <a:off x="7658048" y="13716000"/>
                <a:ext cx="3381247" cy="3381248"/>
              </a:xfrm>
              <a:prstGeom prst="rect">
                <a:avLst/>
              </a:prstGeom>
            </p:spPr>
          </p:pic>
          <p:pic>
            <p:nvPicPr>
              <p:cNvPr id="27" name="Picture 26" descr="20031101_1906_eit284_512.jpg"/>
              <p:cNvPicPr>
                <a:picLocks noChangeAspect="1"/>
              </p:cNvPicPr>
              <p:nvPr/>
            </p:nvPicPr>
            <p:blipFill>
              <a:blip r:embed="rId10"/>
              <a:stretch>
                <a:fillRect/>
              </a:stretch>
            </p:blipFill>
            <p:spPr>
              <a:xfrm>
                <a:off x="14373220" y="10529814"/>
                <a:ext cx="3381247" cy="3381248"/>
              </a:xfrm>
              <a:prstGeom prst="rect">
                <a:avLst/>
              </a:prstGeom>
            </p:spPr>
          </p:pic>
          <p:pic>
            <p:nvPicPr>
              <p:cNvPr id="28" name="Picture 27" descr="20090901_1906_eit284_512.jpg"/>
              <p:cNvPicPr>
                <a:picLocks noChangeAspect="1"/>
              </p:cNvPicPr>
              <p:nvPr/>
            </p:nvPicPr>
            <p:blipFill>
              <a:blip r:embed="rId11"/>
              <a:stretch>
                <a:fillRect/>
              </a:stretch>
            </p:blipFill>
            <p:spPr>
              <a:xfrm>
                <a:off x="14373220" y="13716000"/>
                <a:ext cx="3381247" cy="3381248"/>
              </a:xfrm>
              <a:prstGeom prst="rect">
                <a:avLst/>
              </a:prstGeom>
            </p:spPr>
          </p:pic>
          <p:pic>
            <p:nvPicPr>
              <p:cNvPr id="29" name="Picture 28" descr="20031101_1919_eit304_512.jpg"/>
              <p:cNvPicPr>
                <a:picLocks noChangeAspect="1"/>
              </p:cNvPicPr>
              <p:nvPr/>
            </p:nvPicPr>
            <p:blipFill>
              <a:blip r:embed="rId12"/>
              <a:stretch>
                <a:fillRect/>
              </a:stretch>
            </p:blipFill>
            <p:spPr>
              <a:xfrm>
                <a:off x="11015634" y="10533888"/>
                <a:ext cx="3381247" cy="3381248"/>
              </a:xfrm>
              <a:prstGeom prst="rect">
                <a:avLst/>
              </a:prstGeom>
            </p:spPr>
          </p:pic>
          <p:pic>
            <p:nvPicPr>
              <p:cNvPr id="31" name="Picture 30" descr="20090901_1919_eit304_512.jpg"/>
              <p:cNvPicPr>
                <a:picLocks noChangeAspect="1"/>
              </p:cNvPicPr>
              <p:nvPr/>
            </p:nvPicPr>
            <p:blipFill>
              <a:blip r:embed="rId13"/>
              <a:stretch>
                <a:fillRect/>
              </a:stretch>
            </p:blipFill>
            <p:spPr>
              <a:xfrm>
                <a:off x="11015634" y="13716000"/>
                <a:ext cx="3381247" cy="3381248"/>
              </a:xfrm>
              <a:prstGeom prst="rect">
                <a:avLst/>
              </a:prstGeom>
            </p:spPr>
          </p:pic>
          <p:pic>
            <p:nvPicPr>
              <p:cNvPr id="32" name="Picture 31" descr="20031101_1854_c2_512.jpg"/>
              <p:cNvPicPr>
                <a:picLocks noChangeAspect="1"/>
              </p:cNvPicPr>
              <p:nvPr/>
            </p:nvPicPr>
            <p:blipFill>
              <a:blip r:embed="rId14"/>
              <a:stretch>
                <a:fillRect/>
              </a:stretch>
            </p:blipFill>
            <p:spPr>
              <a:xfrm>
                <a:off x="17730806" y="10533888"/>
                <a:ext cx="3381247" cy="3381248"/>
              </a:xfrm>
              <a:prstGeom prst="rect">
                <a:avLst/>
              </a:prstGeom>
            </p:spPr>
          </p:pic>
          <p:pic>
            <p:nvPicPr>
              <p:cNvPr id="33" name="Picture 32" descr="20090901_1854_c2_512.jpg"/>
              <p:cNvPicPr>
                <a:picLocks noChangeAspect="1"/>
              </p:cNvPicPr>
              <p:nvPr/>
            </p:nvPicPr>
            <p:blipFill>
              <a:blip r:embed="rId15"/>
              <a:stretch>
                <a:fillRect/>
              </a:stretch>
            </p:blipFill>
            <p:spPr>
              <a:xfrm>
                <a:off x="17730806" y="13716000"/>
                <a:ext cx="3381247" cy="3381248"/>
              </a:xfrm>
              <a:prstGeom prst="rect">
                <a:avLst/>
              </a:prstGeom>
            </p:spPr>
          </p:pic>
        </p:grpSp>
        <p:sp>
          <p:nvSpPr>
            <p:cNvPr id="43" name="TextBox 42"/>
            <p:cNvSpPr txBox="1"/>
            <p:nvPr/>
          </p:nvSpPr>
          <p:spPr>
            <a:xfrm rot="16200000">
              <a:off x="-1045811" y="17519161"/>
              <a:ext cx="3643338" cy="523220"/>
            </a:xfrm>
            <a:prstGeom prst="rect">
              <a:avLst/>
            </a:prstGeom>
            <a:solidFill>
              <a:schemeClr val="tx1"/>
            </a:solidFill>
          </p:spPr>
          <p:txBody>
            <a:bodyPr wrap="square" rtlCol="0">
              <a:spAutoFit/>
            </a:bodyPr>
            <a:lstStyle/>
            <a:p>
              <a:pPr algn="ctr"/>
              <a:r>
                <a:rPr lang="en-GB" dirty="0" smtClean="0">
                  <a:solidFill>
                    <a:schemeClr val="bg1"/>
                  </a:solidFill>
                </a:rPr>
                <a:t>Minimum</a:t>
              </a:r>
              <a:endParaRPr lang="en-GB" dirty="0">
                <a:solidFill>
                  <a:schemeClr val="bg1"/>
                </a:solidFill>
              </a:endParaRPr>
            </a:p>
          </p:txBody>
        </p:sp>
        <p:sp>
          <p:nvSpPr>
            <p:cNvPr id="44" name="TextBox 43"/>
            <p:cNvSpPr txBox="1"/>
            <p:nvPr/>
          </p:nvSpPr>
          <p:spPr>
            <a:xfrm rot="16200000">
              <a:off x="-760059" y="14304451"/>
              <a:ext cx="3071834" cy="523220"/>
            </a:xfrm>
            <a:prstGeom prst="rect">
              <a:avLst/>
            </a:prstGeom>
            <a:solidFill>
              <a:schemeClr val="tx1"/>
            </a:solidFill>
          </p:spPr>
          <p:txBody>
            <a:bodyPr wrap="square" rtlCol="0">
              <a:spAutoFit/>
            </a:bodyPr>
            <a:lstStyle/>
            <a:p>
              <a:pPr algn="ctr"/>
              <a:r>
                <a:rPr lang="en-GB" dirty="0" smtClean="0">
                  <a:solidFill>
                    <a:schemeClr val="bg1"/>
                  </a:solidFill>
                </a:rPr>
                <a:t>Maximum</a:t>
              </a:r>
            </a:p>
          </p:txBody>
        </p:sp>
      </p:grpSp>
      <p:sp>
        <p:nvSpPr>
          <p:cNvPr id="30" name="Text Box 49"/>
          <p:cNvSpPr>
            <a:spLocks noChangeArrowheads="1"/>
          </p:cNvSpPr>
          <p:nvPr/>
        </p:nvSpPr>
        <p:spPr bwMode="auto">
          <a:xfrm>
            <a:off x="1157190" y="6483096"/>
            <a:ext cx="13716096" cy="4154329"/>
          </a:xfrm>
          <a:prstGeom prst="roundRect">
            <a:avLst>
              <a:gd name="adj" fmla="val 16667"/>
            </a:avLst>
          </a:prstGeom>
          <a:solidFill>
            <a:srgbClr val="669900"/>
          </a:solidFill>
          <a:ln w="6350">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274320" tIns="365760" rIns="182880" bIns="365760">
            <a:spAutoFit/>
          </a:bodyPr>
          <a:lstStyle/>
          <a:p>
            <a:pPr algn="just"/>
            <a:r>
              <a:rPr lang="fr-FR" sz="3600" b="1" dirty="0" smtClean="0">
                <a:effectLst>
                  <a:outerShdw blurRad="38100" dist="38100" dir="2700000" algn="tl">
                    <a:srgbClr val="000000">
                      <a:alpha val="43137"/>
                    </a:srgbClr>
                  </a:outerShdw>
                </a:effectLst>
              </a:rPr>
              <a:t>Le minimum</a:t>
            </a:r>
            <a:endParaRPr lang="en-US" sz="3600" b="1" dirty="0" smtClean="0">
              <a:effectLst>
                <a:outerShdw blurRad="38100" dist="38100" dir="2700000" algn="tl">
                  <a:srgbClr val="000000">
                    <a:alpha val="43137"/>
                  </a:srgbClr>
                </a:outerShdw>
              </a:effectLst>
            </a:endParaRPr>
          </a:p>
          <a:p>
            <a:pPr algn="just"/>
            <a:r>
              <a:rPr lang="fr-FR" sz="3200" dirty="0" smtClean="0"/>
              <a:t>Le minimum du cycle de taches solaires est le mois avec la plus petite valeur mensuelle « lissée ». Nous lissons l'indice mensuel des taches sur 13 mois en prenant en compte les valeurs 6 mois avant et 6 mois après.</a:t>
            </a:r>
            <a:endParaRPr lang="en-US" sz="3200" dirty="0" smtClean="0"/>
          </a:p>
          <a:p>
            <a:pPr algn="just"/>
            <a:r>
              <a:rPr lang="fr-FR" sz="3200" dirty="0" smtClean="0"/>
              <a:t>Nous ne connaissons pas encore la date du minimum actuel.</a:t>
            </a:r>
            <a:endParaRPr lang="en-US" sz="3200" dirty="0" smtClean="0"/>
          </a:p>
        </p:txBody>
      </p:sp>
      <p:sp>
        <p:nvSpPr>
          <p:cNvPr id="34" name="Text Box 49"/>
          <p:cNvSpPr>
            <a:spLocks noChangeArrowheads="1"/>
          </p:cNvSpPr>
          <p:nvPr/>
        </p:nvSpPr>
        <p:spPr bwMode="auto">
          <a:xfrm>
            <a:off x="2228856" y="20674010"/>
            <a:ext cx="13716000" cy="6333649"/>
          </a:xfrm>
          <a:prstGeom prst="roundRect">
            <a:avLst>
              <a:gd name="adj" fmla="val 16667"/>
            </a:avLst>
          </a:prstGeom>
          <a:solidFill>
            <a:srgbClr val="669900"/>
          </a:solidFill>
          <a:ln w="6350">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274320" tIns="365760" rIns="182880" bIns="365760">
            <a:spAutoFit/>
          </a:bodyPr>
          <a:lstStyle/>
          <a:p>
            <a:r>
              <a:rPr lang="nl-BE" sz="3600" b="1" dirty="0" smtClean="0">
                <a:effectLst>
                  <a:outerShdw blurRad="38100" dist="38100" dir="2700000" algn="tl">
                    <a:srgbClr val="000000">
                      <a:alpha val="43137"/>
                    </a:srgbClr>
                  </a:outerShdw>
                </a:effectLst>
              </a:rPr>
              <a:t>Un minimum spécial?</a:t>
            </a:r>
            <a:endParaRPr lang="en-US" sz="3600" b="1" dirty="0" smtClean="0">
              <a:effectLst>
                <a:outerShdw blurRad="38100" dist="38100" dir="2700000" algn="tl">
                  <a:srgbClr val="000000">
                    <a:alpha val="43137"/>
                  </a:srgbClr>
                </a:outerShdw>
              </a:effectLst>
            </a:endParaRPr>
          </a:p>
          <a:p>
            <a:pPr algn="just"/>
            <a:r>
              <a:rPr lang="fr-FR" sz="3200" dirty="0" smtClean="0"/>
              <a:t>Il y a près de 100 ans, en 1913, le Soleil était également plongé dans un minimum d'activité profond avec 2 valeurs mensuelles lissées nulles. Il avait à ce moment là atteint son minimum d'activité.</a:t>
            </a:r>
            <a:endParaRPr lang="en-US" sz="3200" dirty="0" smtClean="0"/>
          </a:p>
          <a:p>
            <a:r>
              <a:rPr lang="fr-FR" sz="3200" dirty="0" smtClean="0"/>
              <a:t>Le minimum actuel est très long et personne ne l'avait prévu. Mais depuis peu le Soleil semble se réveiller: le 23 septembre 2009 nous avons observé 2 taches solaires du nouveau cycle , numéro 24, les premières depuis le 31 juillet 2009. Depuis 2008, on vois de temps en temps  des taches du cycle 24.</a:t>
            </a:r>
            <a:endParaRPr lang="en-US" sz="3200" dirty="0"/>
          </a:p>
        </p:txBody>
      </p:sp>
      <p:sp>
        <p:nvSpPr>
          <p:cNvPr id="35" name="Text Box 49"/>
          <p:cNvSpPr>
            <a:spLocks noChangeArrowheads="1"/>
          </p:cNvSpPr>
          <p:nvPr/>
        </p:nvSpPr>
        <p:spPr bwMode="auto">
          <a:xfrm>
            <a:off x="2231136" y="28103562"/>
            <a:ext cx="13716000" cy="5243989"/>
          </a:xfrm>
          <a:prstGeom prst="roundRect">
            <a:avLst>
              <a:gd name="adj" fmla="val 16667"/>
            </a:avLst>
          </a:prstGeom>
          <a:solidFill>
            <a:srgbClr val="669900"/>
          </a:solidFill>
          <a:ln w="6350">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274320" tIns="365760" rIns="182880" bIns="365760">
            <a:spAutoFit/>
          </a:bodyPr>
          <a:lstStyle/>
          <a:p>
            <a:pPr algn="just"/>
            <a:r>
              <a:rPr lang="fr-FR" sz="3600" b="1" dirty="0" smtClean="0">
                <a:effectLst>
                  <a:outerShdw blurRad="38100" dist="38100" dir="2700000" algn="tl">
                    <a:srgbClr val="000000">
                      <a:alpha val="43137"/>
                    </a:srgbClr>
                  </a:outerShdw>
                </a:effectLst>
              </a:rPr>
              <a:t>Bonnes nouvelles</a:t>
            </a:r>
            <a:endParaRPr lang="en-US" sz="3600" b="1" dirty="0" smtClean="0">
              <a:effectLst>
                <a:outerShdw blurRad="38100" dist="38100" dir="2700000" algn="tl">
                  <a:srgbClr val="000000">
                    <a:alpha val="43137"/>
                  </a:srgbClr>
                </a:outerShdw>
              </a:effectLst>
            </a:endParaRPr>
          </a:p>
          <a:p>
            <a:pPr algn="just"/>
            <a:r>
              <a:rPr lang="fr-FR" sz="3200" dirty="0" smtClean="0"/>
              <a:t>Ce profond minimum d'activité solaire se révèle être une bonne nouvelle pour les satellites en orbite basse autour de la Terre. L'atmosphère résiduelle à ces très hautes altitudes est moins dense que d'ordinaire, ce qui veut dire que les satellites rencontrent moins de résistance dues aux molécules. Une faible activité solaire signifie aussi moins de perturbations dans les mesures faites par certains satellites.</a:t>
            </a:r>
            <a:endParaRPr lang="en-US" sz="3200" dirty="0"/>
          </a:p>
        </p:txBody>
      </p:sp>
    </p:spTree>
  </p:cSld>
  <p:clrMapOvr>
    <a:masterClrMapping/>
  </p:clrMapOvr>
</p:sld>
</file>

<file path=ppt/theme/theme1.xml><?xml version="1.0" encoding="utf-8"?>
<a:theme xmlns:a="http://schemas.openxmlformats.org/drawingml/2006/main" name="SRON-po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RON-po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275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275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RON-po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ON-po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ON-po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ON-po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ON-po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ON-po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ON-po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ON-po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ON-po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ON-po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ON-po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ON-po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SRON-poster</Template>
  <TotalTime>5774</TotalTime>
  <Words>265</Words>
  <Application>Microsoft PowerPoint</Application>
  <PresentationFormat>Custom</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SRON-poster</vt:lpstr>
      <vt:lpstr>Slide 1</vt:lpstr>
    </vt:vector>
  </TitlesOfParts>
  <Company>SRON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Matthijs</dc:creator>
  <cp:lastModifiedBy>petra</cp:lastModifiedBy>
  <cp:revision>181</cp:revision>
  <dcterms:created xsi:type="dcterms:W3CDTF">2009-09-24T13:55:51Z</dcterms:created>
  <dcterms:modified xsi:type="dcterms:W3CDTF">2009-09-29T10:37:28Z</dcterms:modified>
</cp:coreProperties>
</file>